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62" r:id="rId18"/>
    <p:sldId id="277" r:id="rId19"/>
    <p:sldId id="260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287" r:id="rId30"/>
    <p:sldId id="265" r:id="rId31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 dirty="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 dirty="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 dirty="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dirty="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 dirty="0">
                <a:solidFill>
                  <a:srgbClr val="FFFFFF"/>
                </a:solidFill>
                <a:cs typeface="Arial"/>
              </a:rPr>
              <a:t>Jarosław Ogiegło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https://www.teamdesk.net/blog/wp-content/uploads/2017/05/oauth2-640x410.jpg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</a:t>
            </a:r>
          </a:p>
          <a:p>
            <a:r>
              <a:rPr lang="pl-PL" dirty="0">
                <a:cs typeface="Arial"/>
              </a:rPr>
              <a:t>Serwer z zasobami</a:t>
            </a:r>
            <a:endParaRPr lang="pl-PL" dirty="0"/>
          </a:p>
          <a:p>
            <a:r>
              <a:rPr lang="pl-PL" dirty="0">
                <a:cs typeface="Arial"/>
              </a:rPr>
              <a:t>Poświadczenie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https://static.thenounproject.com/png/309127-200.png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 fontScale="92500" lnSpcReduction="20000"/>
          </a:bodyPr>
          <a:lstStyle/>
          <a:p>
            <a:r>
              <a:rPr lang="pl-PL" sz="2400" dirty="0">
                <a:cs typeface="Arial"/>
              </a:rPr>
              <a:t>Resource </a:t>
            </a:r>
            <a:r>
              <a:rPr lang="pl-PL" sz="2400" dirty="0" err="1">
                <a:cs typeface="Arial"/>
              </a:rPr>
              <a:t>Owner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Password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>
                <a:cs typeface="Arial"/>
              </a:rPr>
              <a:t>Client </a:t>
            </a:r>
            <a:r>
              <a:rPr lang="pl-PL" sz="2400" dirty="0" err="1">
                <a:cs typeface="Arial"/>
              </a:rPr>
              <a:t>Credentials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 err="1">
                <a:cs typeface="Arial"/>
              </a:rPr>
              <a:t>Authorization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Code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  <a:endParaRPr lang="pl-PL" sz="2400" dirty="0">
              <a:cs typeface="Arial"/>
            </a:endParaRPr>
          </a:p>
          <a:p>
            <a:endParaRPr lang="pl-PL" sz="2400" dirty="0">
              <a:cs typeface="Arial"/>
            </a:endParaRPr>
          </a:p>
          <a:p>
            <a:r>
              <a:rPr lang="pl-PL" sz="2400" dirty="0" err="1">
                <a:cs typeface="Arial"/>
              </a:rPr>
              <a:t>Implicit</a:t>
            </a:r>
            <a:r>
              <a:rPr lang="pl-PL" sz="2400" dirty="0">
                <a:cs typeface="Arial"/>
              </a:rPr>
              <a:t> </a:t>
            </a:r>
            <a:r>
              <a:rPr lang="pl-PL" sz="2400" dirty="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94" y="952499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3905041" y="444907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https://memegenerator.net/img/instances/52922778/i-know-oauth.jpg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https://i.kym-cdn.com/entries/icons/original/000/019/571/dailystruggg.jpg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Auth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dirty="0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08360C-CB94-45D3-91C8-D1BA142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" y="1416121"/>
            <a:ext cx="6323325" cy="3072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  <a:endParaRPr lang="pl-PL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74D3262-2D59-45F8-81F1-F07A2F1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" y="1460679"/>
            <a:ext cx="6484874" cy="28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https://openid.net/wordpress-content/uploads/2014/09/openid-r-logo-900x360.png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69F68A-86E4-449F-A113-F5802CEA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2" y="1590959"/>
            <a:ext cx="6464029" cy="281622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319" y="360045"/>
            <a:ext cx="632136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520045"/>
            <a:ext cx="2978277" cy="21034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19976" y="857250"/>
            <a:ext cx="0" cy="3429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5" descr="Obraz zawierający ściana, wewnątrz, osoba, mężczyzna&#10;&#10;Opis wygenerowany przy bardzo wysokim poziomie pewności">
            <a:extLst>
              <a:ext uri="{FF2B5EF4-FFF2-40B4-BE49-F238E27FC236}">
                <a16:creationId xmlns:a16="http://schemas.microsoft.com/office/drawing/2014/main" id="{9F685300-C3BC-4498-B4DD-D59E2799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72" y="1272476"/>
            <a:ext cx="2978277" cy="259854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CFD0B23-3A7A-4E4F-8F47-30C872FDAD1C}"/>
              </a:ext>
            </a:extLst>
          </p:cNvPr>
          <p:cNvSpPr txBox="1"/>
          <p:nvPr/>
        </p:nvSpPr>
        <p:spPr>
          <a:xfrm>
            <a:off x="3610351" y="3851805"/>
            <a:ext cx="3227845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600" dirty="0"/>
              <a:t>https://cdn-images-1.medium.com/max/600/1*fRctlHDweu2foq6bBmzCgA.png</a:t>
            </a:r>
          </a:p>
        </p:txBody>
      </p:sp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365E59C-6CF0-46A9-913A-57DEE8612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06421"/>
              </p:ext>
            </p:extLst>
          </p:nvPr>
        </p:nvGraphicFramePr>
        <p:xfrm>
          <a:off x="151125" y="1396613"/>
          <a:ext cx="6489230" cy="25958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531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49638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64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6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19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7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5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https://identityserver.io/images/IDserver_logotransparent.png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320A4AF-5F87-4636-BFC6-176F17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" y="494182"/>
            <a:ext cx="6513063" cy="466897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Konfiguracja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IdentityServer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Definiowanie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aplikacji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Zabezpieczenie</a:t>
            </a:r>
            <a:r>
              <a:rPr lang="en-US" dirty="0">
                <a:cs typeface="Arial"/>
              </a:rPr>
              <a:t>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https://imgflip.com/s/meme/Grandma-Finds-The-Internet.jpg</a:t>
            </a:r>
            <a:endParaRPr lang="pl-PL" dirty="0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https://memeguy.com/photos/images/when-my-hoster-complains-about-my-password-being-too-long-130206.jpg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http://www.socialsmiling.com/image/asset/344_are-you-google-because-you-have-everything-im-searching-for_438-654.jpg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https://d2gg9evh47fn9z.cloudfront.net/800px_COLOURBOX8022086.jpg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dirty="0" err="1">
                <a:cs typeface="Arial"/>
              </a:rPr>
              <a:t>Authentication</a:t>
            </a:r>
            <a:r>
              <a:rPr lang="pl-PL" dirty="0">
                <a:cs typeface="Arial"/>
              </a:rPr>
              <a:t> – Uwierzytelnianie </a:t>
            </a:r>
            <a:endParaRPr lang="pl-PL" dirty="0"/>
          </a:p>
          <a:p>
            <a:pPr marL="0" indent="0">
              <a:buNone/>
            </a:pPr>
            <a:endParaRPr lang="pl-PL" dirty="0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http://www.quickmeme.com/img/f7/f7471d42a8b2b6ab712142e6563f50d6c041c7554d3b3951f1398556450bbac9.jpg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dirty="0" err="1">
                <a:cs typeface="Arial"/>
              </a:rPr>
              <a:t>Authorization</a:t>
            </a:r>
            <a:r>
              <a:rPr lang="pl-PL" dirty="0">
                <a:cs typeface="Arial"/>
              </a:rPr>
              <a:t> - Autoryzacja</a:t>
            </a:r>
            <a:endParaRPr lang="pl-PL" dirty="0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 dirty="0"/>
              <a:t>http://weknowmemes.com/generator/uploads/generated/g1366824328707416474.jpg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28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28</vt:i4>
      </vt:variant>
    </vt:vector>
  </HeadingPairs>
  <TitlesOfParts>
    <vt:vector size="31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787</cp:revision>
  <dcterms:created xsi:type="dcterms:W3CDTF">2015-09-01T06:02:27Z</dcterms:created>
  <dcterms:modified xsi:type="dcterms:W3CDTF">2018-11-19T20:36:07Z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